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2026" y="-485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C4AAD-0FC7-4FFF-AE0C-562128E20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554B3-BC9F-4450-AD25-84F2F54C4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69E7C-0C23-414F-976E-E55DE1EA2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00AC5-D33E-4A02-89FC-05F026ECE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38AD0-713B-462F-8472-527FE25B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5897-DAFE-4E5C-B5F2-716C4F403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6FE879-34FF-4667-AEA6-A544867AB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98A69-B71A-452A-96A1-611E74D0C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CD910-8D2D-452F-B695-41A146A5D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20D84-9855-4A12-806F-7D7BA071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9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94AE43-AB61-49BC-BA03-7F455B0CE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1C9BE-0392-47DA-BA92-6D4DACC20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68DAB-DC8D-4877-8034-3BAF31BA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3C461-67AE-4433-A579-D1F05CA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44CCF-7E62-493F-A86D-407002F6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2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328C-A39D-414F-BC50-A156B3E3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36722-1F75-411E-A8A6-ABF7E3C24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44DEE-FC54-4C33-9904-553DDB52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0F122-649D-4ACB-BC7E-DD755B7FF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92851-866D-41CC-96EC-3D7DAA40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3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52D93-9C3B-44BC-B064-871950024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B20F-4017-48F7-AA12-BDE900B1F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4FA0F-914F-48F3-99D8-FF669B61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5E8C6-1F2C-4D3F-8FF8-77DCD8E5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81A21-CA4E-4B86-B5EB-CD11477E7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9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2A5A2-B7CB-47C0-8ACB-946F8D1F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6681D-5BD3-44B4-984F-7450AFF2A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AA1C8-4E5B-4C06-89FD-997BE5144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9A0E4-BBE3-40EA-B66C-3ACF60C99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0B1E1-A227-453D-B765-F6938B2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6AA10-23E3-45FD-95A5-232A509AA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53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11520-61B4-407B-96D5-DA5CD620E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B4C18-60C2-434F-8795-8FB72018C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A4142-9C39-4E6E-880C-DA4C917D2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14797B-50F7-4E85-8B80-A2427A72E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6F3F15-466A-40AC-8874-8615F23FC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91052E-986F-489C-9CFA-762900C4C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173460-C970-49AF-AC00-A572662A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9BB87-4BD4-434A-ADB4-729FDA0C5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7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2656B-E23B-447C-B63B-68F5273C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283D8-BAC3-4908-B9B8-604C03FC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F5B9B-4DB4-415D-81E3-9F4A83B3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8249A-A759-44E4-9301-3DCBF317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7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C3E92B-5FAC-4008-83D1-3C710841D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6147EA-E84D-4569-B9B2-035BF1169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5F05-7A75-4D0D-B81B-146A21936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E471A-D2F9-48CF-AD08-0175C58A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AE097-B13F-4E78-9EA5-ADA5EA017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8B13E-C548-456B-8727-CC1BD48F2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26C92-8D5D-4134-A00E-36BB43356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1786D-2C83-4C58-A6CC-46F6F5AD4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325AB-FE8D-4CE8-BA6F-483EFFB1A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1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643B-A1F8-4C53-889E-54B58AC1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8FA104-17BC-490C-84E1-C644F01A27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93589-033F-42FB-B1F4-21A048B06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D796D-67F6-4057-84E9-323C4919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A7376-D188-42CC-8A7E-9E10FF7FE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51C94-C1F6-4C86-BDF0-950A9AA9C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01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E3BEEE-CE53-4950-A84E-6CBA7DB8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0AF2E-FA4A-44FC-85AF-0C46484F7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64C20-E58D-4320-A870-757FE59FB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28B1C-987D-4EBC-840F-47A50B7CC990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484EC-EEE2-4D5D-A1AD-A38E915DAE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ADCDB-050E-4A9F-AC28-9E72F95C0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82E2F-C7AA-4C75-894B-2415A1120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B51D80-84F6-4A65-8E95-8D20D64FF0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6E6BA8F-5300-459D-B911-AAF5ED400D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64" y="4129907"/>
            <a:ext cx="3316223" cy="33162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D34B1D-0AAA-46F4-B8B2-0CECCC45C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297" y="5662843"/>
            <a:ext cx="2356521" cy="2356521"/>
          </a:xfrm>
          <a:prstGeom prst="rect">
            <a:avLst/>
          </a:prstGeom>
        </p:spPr>
      </p:pic>
      <p:sp>
        <p:nvSpPr>
          <p:cNvPr id="19" name="Oval 20">
            <a:extLst>
              <a:ext uri="{FF2B5EF4-FFF2-40B4-BE49-F238E27FC236}">
                <a16:creationId xmlns:a16="http://schemas.microsoft.com/office/drawing/2014/main" id="{F476DDAF-33C2-4EF5-8A16-EF65D8B5E37F}"/>
              </a:ext>
            </a:extLst>
          </p:cNvPr>
          <p:cNvSpPr/>
          <p:nvPr/>
        </p:nvSpPr>
        <p:spPr>
          <a:xfrm>
            <a:off x="937527" y="4699620"/>
            <a:ext cx="2342701" cy="2317341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2">
            <a:extLst>
              <a:ext uri="{FF2B5EF4-FFF2-40B4-BE49-F238E27FC236}">
                <a16:creationId xmlns:a16="http://schemas.microsoft.com/office/drawing/2014/main" id="{7A75A525-F79E-4A49-B183-E5B75B1D49E2}"/>
              </a:ext>
            </a:extLst>
          </p:cNvPr>
          <p:cNvSpPr/>
          <p:nvPr/>
        </p:nvSpPr>
        <p:spPr>
          <a:xfrm>
            <a:off x="4200441" y="5921289"/>
            <a:ext cx="1902231" cy="1917764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2575B84A-B2D5-4F38-9903-D749E180B2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4735" y="72628"/>
            <a:ext cx="2168530" cy="153362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7" name="TextBox 36">
            <a:extLst>
              <a:ext uri="{FF2B5EF4-FFF2-40B4-BE49-F238E27FC236}">
                <a16:creationId xmlns:a16="http://schemas.microsoft.com/office/drawing/2014/main" id="{F4C497FF-A407-4F0F-B871-5A4E4906D957}"/>
              </a:ext>
            </a:extLst>
          </p:cNvPr>
          <p:cNvSpPr txBox="1"/>
          <p:nvPr/>
        </p:nvSpPr>
        <p:spPr>
          <a:xfrm>
            <a:off x="2" y="1591830"/>
            <a:ext cx="68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</a:t>
            </a:r>
            <a:endParaRPr lang="en-US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TextBox 36">
            <a:extLst>
              <a:ext uri="{FF2B5EF4-FFF2-40B4-BE49-F238E27FC236}">
                <a16:creationId xmlns:a16="http://schemas.microsoft.com/office/drawing/2014/main" id="{3B628E04-05D7-4601-9F9B-2EBDD7B2FD1A}"/>
              </a:ext>
            </a:extLst>
          </p:cNvPr>
          <p:cNvSpPr txBox="1"/>
          <p:nvPr/>
        </p:nvSpPr>
        <p:spPr>
          <a:xfrm>
            <a:off x="-118237" y="2377015"/>
            <a:ext cx="6880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แผนดำเนินงาน ประจำปีงบประมาณ พ.ศ. 256๘</a:t>
            </a:r>
            <a:endPara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06D8F1E5-DE58-4110-9004-4B0B8462CA9C}"/>
              </a:ext>
            </a:extLst>
          </p:cNvPr>
          <p:cNvSpPr txBox="1"/>
          <p:nvPr/>
        </p:nvSpPr>
        <p:spPr>
          <a:xfrm>
            <a:off x="1" y="8019364"/>
            <a:ext cx="68579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ของ</a:t>
            </a:r>
          </a:p>
        </p:txBody>
      </p:sp>
      <p:sp>
        <p:nvSpPr>
          <p:cNvPr id="30" name="TextBox 50">
            <a:extLst>
              <a:ext uri="{FF2B5EF4-FFF2-40B4-BE49-F238E27FC236}">
                <a16:creationId xmlns:a16="http://schemas.microsoft.com/office/drawing/2014/main" id="{4CBFA886-F123-4CBB-885C-15A19801188F}"/>
              </a:ext>
            </a:extLst>
          </p:cNvPr>
          <p:cNvSpPr txBox="1"/>
          <p:nvPr/>
        </p:nvSpPr>
        <p:spPr>
          <a:xfrm>
            <a:off x="0" y="8756154"/>
            <a:ext cx="688454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องค์การบริหารส่วนตำบลวังชมภู</a:t>
            </a:r>
          </a:p>
          <a:p>
            <a:pPr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อำเภอเมืองเพชรบูรณ์  จังหวัดเพชรบูรณ์</a:t>
            </a:r>
          </a:p>
        </p:txBody>
      </p:sp>
    </p:spTree>
    <p:extLst>
      <p:ext uri="{BB962C8B-B14F-4D97-AF65-F5344CB8AC3E}">
        <p14:creationId xmlns:p14="http://schemas.microsoft.com/office/powerpoint/2010/main" val="1696502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23</Words>
  <Application>Microsoft Office PowerPoint</Application>
  <PresentationFormat>กระดาษ A4 (210x297 มม.)</PresentationFormat>
  <Paragraphs>5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TH SarabunIT๙</vt:lpstr>
      <vt:lpstr>TH SarabunPSK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กฤษฎา คำมา</dc:creator>
  <cp:lastModifiedBy>NONGLUCK DONGKUNJUN</cp:lastModifiedBy>
  <cp:revision>11</cp:revision>
  <cp:lastPrinted>2024-09-11T03:38:17Z</cp:lastPrinted>
  <dcterms:created xsi:type="dcterms:W3CDTF">2020-12-12T06:53:12Z</dcterms:created>
  <dcterms:modified xsi:type="dcterms:W3CDTF">2024-10-06T04:01:29Z</dcterms:modified>
</cp:coreProperties>
</file>